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4" r:id="rId3"/>
    <p:sldId id="265" r:id="rId4"/>
    <p:sldId id="267" r:id="rId5"/>
    <p:sldId id="272" r:id="rId6"/>
    <p:sldId id="273" r:id="rId7"/>
    <p:sldId id="276" r:id="rId8"/>
    <p:sldId id="275" r:id="rId9"/>
    <p:sldId id="271" r:id="rId10"/>
  </p:sldIdLst>
  <p:sldSz cx="6858000" cy="12192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/>
    <p:restoredTop sz="94534"/>
  </p:normalViewPr>
  <p:slideViewPr>
    <p:cSldViewPr snapToGrid="0" snapToObjects="1">
      <p:cViewPr>
        <p:scale>
          <a:sx n="50" d="100"/>
          <a:sy n="50" d="100"/>
        </p:scale>
        <p:origin x="23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AC7E-680B-EB4F-BE50-4F71486D3DD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31B5-664B-1846-94D2-52329056B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6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AC7E-680B-EB4F-BE50-4F71486D3DD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31B5-664B-1846-94D2-52329056B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9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AC7E-680B-EB4F-BE50-4F71486D3DD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31B5-664B-1846-94D2-52329056B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AC7E-680B-EB4F-BE50-4F71486D3DD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31B5-664B-1846-94D2-52329056B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8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AC7E-680B-EB4F-BE50-4F71486D3DD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31B5-664B-1846-94D2-52329056B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93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AC7E-680B-EB4F-BE50-4F71486D3DD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31B5-664B-1846-94D2-52329056B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AC7E-680B-EB4F-BE50-4F71486D3DD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31B5-664B-1846-94D2-52329056B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AC7E-680B-EB4F-BE50-4F71486D3DD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31B5-664B-1846-94D2-52329056B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8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AC7E-680B-EB4F-BE50-4F71486D3DD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31B5-664B-1846-94D2-52329056B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9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AC7E-680B-EB4F-BE50-4F71486D3DD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31B5-664B-1846-94D2-52329056B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AC7E-680B-EB4F-BE50-4F71486D3DD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31B5-664B-1846-94D2-52329056B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8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CAC7E-680B-EB4F-BE50-4F71486D3DD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E31B5-664B-1846-94D2-52329056B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5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302174/students-with-backpacks-2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5862" y="1403691"/>
            <a:ext cx="57012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omic Sans MS" charset="0"/>
                <a:ea typeface="Comic Sans MS" charset="0"/>
                <a:cs typeface="Comic Sans MS" charset="0"/>
              </a:rPr>
              <a:t>This book is all about me!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0896" y="9092011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My name is: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85216" y="11612880"/>
            <a:ext cx="5852160" cy="18288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7301" y="3614238"/>
            <a:ext cx="19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This is me…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5216" y="10277856"/>
            <a:ext cx="1847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7301" y="4231593"/>
            <a:ext cx="6278411" cy="44758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962" y="133201"/>
            <a:ext cx="1077793" cy="11107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7301" y="153114"/>
            <a:ext cx="2206517" cy="10100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 dirty="0">
                <a:solidFill>
                  <a:schemeClr val="tx1"/>
                </a:solidFill>
                <a:latin typeface="Arial" panose="020B0604020202020204" pitchFamily="34" charset="0"/>
              </a:rPr>
              <a:t>Please return this to your child’s class teacher during the home visit in September. </a:t>
            </a:r>
            <a:endParaRPr lang="en-US" altLang="en-US" sz="12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43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096" y="292753"/>
            <a:ext cx="5915025" cy="996806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I used my left/right hand to colour in these pictures: </a:t>
            </a:r>
          </a:p>
        </p:txBody>
      </p:sp>
      <p:sp>
        <p:nvSpPr>
          <p:cNvPr id="8" name="Rectangle 7"/>
          <p:cNvSpPr/>
          <p:nvPr/>
        </p:nvSpPr>
        <p:spPr>
          <a:xfrm>
            <a:off x="2926080" y="4864608"/>
            <a:ext cx="822960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biLevel thresh="75000"/>
          </a:blip>
          <a:srcRect b="2355"/>
          <a:stretch/>
        </p:blipFill>
        <p:spPr>
          <a:xfrm>
            <a:off x="28738" y="1254997"/>
            <a:ext cx="3308822" cy="2423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08" y="1358246"/>
            <a:ext cx="3175626" cy="21761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5" y="4549302"/>
            <a:ext cx="3311433" cy="28598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6724" y="3648492"/>
            <a:ext cx="2157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Green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08429" y="3372226"/>
            <a:ext cx="2157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omic Sans MS" charset="0"/>
                <a:ea typeface="Comic Sans MS" charset="0"/>
                <a:cs typeface="Comic Sans MS" charset="0"/>
              </a:rPr>
              <a:t>Black</a:t>
            </a: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4157" y="7089574"/>
            <a:ext cx="2157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Blue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890" y="4307675"/>
            <a:ext cx="2712291" cy="281865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181344" y="4122310"/>
            <a:ext cx="676656" cy="983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050044" y="7033526"/>
            <a:ext cx="2157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Grey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38" y="7921847"/>
            <a:ext cx="3513638" cy="35136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/>
          <a:srcRect l="30134" t="12140" r="31465" b="19959"/>
          <a:stretch/>
        </p:blipFill>
        <p:spPr>
          <a:xfrm>
            <a:off x="4260129" y="8019297"/>
            <a:ext cx="1737812" cy="331873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03613" y="11098056"/>
            <a:ext cx="2157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Purple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01631" y="11295722"/>
            <a:ext cx="2157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Yellow</a:t>
            </a:r>
          </a:p>
        </p:txBody>
      </p:sp>
    </p:spTree>
    <p:extLst>
      <p:ext uri="{BB962C8B-B14F-4D97-AF65-F5344CB8AC3E}">
        <p14:creationId xmlns:p14="http://schemas.microsoft.com/office/powerpoint/2010/main" val="1752886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" y="171087"/>
            <a:ext cx="27655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mic Sans MS" charset="0"/>
                <a:ea typeface="Comic Sans MS" charset="0"/>
                <a:cs typeface="Comic Sans MS" charset="0"/>
              </a:rPr>
              <a:t>This is my family …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" y="4243472"/>
            <a:ext cx="5285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My family members are: 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10896" y="4686808"/>
            <a:ext cx="5779008" cy="18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10896" y="5303246"/>
            <a:ext cx="5779008" cy="18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10896" y="5921424"/>
            <a:ext cx="5779008" cy="18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783224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mic Sans MS" charset="0"/>
                <a:ea typeface="Comic Sans MS" charset="0"/>
                <a:cs typeface="Comic Sans MS" charset="0"/>
              </a:rPr>
              <a:t>These are other people who are </a:t>
            </a:r>
            <a:r>
              <a:rPr lang="en-US" sz="2200">
                <a:latin typeface="Comic Sans MS" charset="0"/>
                <a:ea typeface="Comic Sans MS" charset="0"/>
                <a:cs typeface="Comic Sans MS" charset="0"/>
              </a:rPr>
              <a:t>important to me</a:t>
            </a:r>
            <a:r>
              <a:rPr lang="en-US" sz="2200" dirty="0">
                <a:latin typeface="Comic Sans MS" charset="0"/>
                <a:ea typeface="Comic Sans MS" charset="0"/>
                <a:cs typeface="Comic Sans MS" charset="0"/>
              </a:rPr>
              <a:t>…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0896" y="6090685"/>
            <a:ext cx="5779008" cy="276999"/>
          </a:xfrm>
          <a:prstGeom prst="rect">
            <a:avLst/>
          </a:prstGeom>
          <a:solidFill>
            <a:schemeClr val="bg2">
              <a:lumMod val="75000"/>
              <a:alpha val="1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Comic Sans MS" charset="0"/>
                <a:ea typeface="Comic Sans MS" charset="0"/>
                <a:cs typeface="Comic Sans MS" charset="0"/>
              </a:rPr>
              <a:t>Include the names of family members and the ages of siblings.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0896" y="11354336"/>
            <a:ext cx="6016752" cy="461665"/>
          </a:xfrm>
          <a:prstGeom prst="rect">
            <a:avLst/>
          </a:prstGeom>
          <a:solidFill>
            <a:schemeClr val="bg2">
              <a:lumMod val="75000"/>
              <a:alpha val="1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Calibri" charset="0"/>
              </a:rPr>
              <a:t>Other people who are important to me could be friends, childminder, home visitor or speech and language therapist (people I see regularly</a:t>
            </a:r>
            <a:r>
              <a:rPr lang="en-US" sz="1200" i="1" dirty="0" smtClean="0">
                <a:latin typeface="Calibri" charset="0"/>
              </a:rPr>
              <a:t>). </a:t>
            </a:r>
            <a:endParaRPr lang="en-US" sz="1200" i="1" dirty="0"/>
          </a:p>
        </p:txBody>
      </p:sp>
      <p:sp>
        <p:nvSpPr>
          <p:cNvPr id="18" name="Rectangle 17"/>
          <p:cNvSpPr/>
          <p:nvPr/>
        </p:nvSpPr>
        <p:spPr>
          <a:xfrm>
            <a:off x="310896" y="592874"/>
            <a:ext cx="6257309" cy="36783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10896" y="7289729"/>
            <a:ext cx="6147581" cy="392370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10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562" y="272714"/>
            <a:ext cx="3234238" cy="39703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I like:</a:t>
            </a: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97177" y="272714"/>
            <a:ext cx="3234238" cy="39703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I am good at:</a:t>
            </a: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8561" y="4459159"/>
            <a:ext cx="6612853" cy="369331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My 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favourite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stories and rhymes are:</a:t>
            </a: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8562" y="8646694"/>
            <a:ext cx="6612853" cy="34163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My family and I celebrate:</a:t>
            </a: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45146" t="31074" r="25848" b="-2184"/>
          <a:stretch/>
        </p:blipFill>
        <p:spPr>
          <a:xfrm>
            <a:off x="5114296" y="10121644"/>
            <a:ext cx="1605963" cy="174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87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562" y="272714"/>
            <a:ext cx="3234238" cy="39703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I need help with:</a:t>
            </a: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97177" y="272714"/>
            <a:ext cx="3234238" cy="39703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I don’t like:</a:t>
            </a: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561" y="4459159"/>
            <a:ext cx="6612853" cy="39703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What I would like you to know about me:</a:t>
            </a: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8562" y="8646694"/>
            <a:ext cx="6612853" cy="34163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What my parent/</a:t>
            </a:r>
            <a:r>
              <a:rPr lang="en-US" dirty="0" err="1">
                <a:latin typeface="Comic Sans MS" charset="0"/>
                <a:ea typeface="Comic Sans MS" charset="0"/>
                <a:cs typeface="Comic Sans MS" charset="0"/>
              </a:rPr>
              <a:t>carer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would like you to know about me:</a:t>
            </a: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00" t="52656" r="68000" b="3519"/>
          <a:stretch/>
        </p:blipFill>
        <p:spPr>
          <a:xfrm>
            <a:off x="4971777" y="10270790"/>
            <a:ext cx="1759637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5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7086-6D32-47A0-84D1-9DDD84D8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1484486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Draw a picture of yourself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doing something you enjoy</a:t>
            </a:r>
            <a:r>
              <a:rPr lang="en-GB" dirty="0" smtClean="0">
                <a:latin typeface="Comic Sans MS" panose="030F0702030302020204" pitchFamily="66" charset="0"/>
              </a:rPr>
              <a:t>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F142BD-55AB-4383-9DAA-7FCE376C4B4D}"/>
              </a:ext>
            </a:extLst>
          </p:cNvPr>
          <p:cNvSpPr txBox="1"/>
          <p:nvPr/>
        </p:nvSpPr>
        <p:spPr>
          <a:xfrm>
            <a:off x="863600" y="2480735"/>
            <a:ext cx="5003800" cy="72305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032EB56-44EF-41BB-96CF-34356CBBA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71488" y="10058400"/>
            <a:ext cx="2286000" cy="1864995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87E9D85B-8AC0-4C15-838D-7E019F862B17}"/>
              </a:ext>
            </a:extLst>
          </p:cNvPr>
          <p:cNvSpPr/>
          <p:nvPr/>
        </p:nvSpPr>
        <p:spPr>
          <a:xfrm>
            <a:off x="3365500" y="10312400"/>
            <a:ext cx="2501900" cy="1610995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You look great. </a:t>
            </a:r>
          </a:p>
        </p:txBody>
      </p:sp>
    </p:spTree>
    <p:extLst>
      <p:ext uri="{BB962C8B-B14F-4D97-AF65-F5344CB8AC3E}">
        <p14:creationId xmlns:p14="http://schemas.microsoft.com/office/powerpoint/2010/main" val="1019184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54794"/>
              </p:ext>
            </p:extLst>
          </p:nvPr>
        </p:nvGraphicFramePr>
        <p:xfrm>
          <a:off x="-152399" y="-133350"/>
          <a:ext cx="7798560" cy="1232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Acrobat Document" r:id="rId3" imgW="5667359" imgH="8020007" progId="Acrobat.Document.DC">
                  <p:embed/>
                </p:oleObj>
              </mc:Choice>
              <mc:Fallback>
                <p:oleObj name="Acrobat Document" r:id="rId3" imgW="5667359" imgH="802000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52399" y="-133350"/>
                        <a:ext cx="7798560" cy="1232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7310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952" y="49153"/>
            <a:ext cx="5915025" cy="2356556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Some resources to help your child prepare for school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BookTrust FAQs for local authorities | BookTru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62" y="5270498"/>
            <a:ext cx="4052386" cy="101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381" y="5265958"/>
            <a:ext cx="1015916" cy="1015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245" y="2433896"/>
            <a:ext cx="1010654" cy="101065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922" y="2336985"/>
            <a:ext cx="1171575" cy="1179830"/>
          </a:xfrm>
          <a:prstGeom prst="ellipse">
            <a:avLst/>
          </a:prstGeom>
          <a:noFill/>
        </p:spPr>
      </p:pic>
      <p:pic>
        <p:nvPicPr>
          <p:cNvPr id="2054" name="Picture 6" descr="NEWS: More for PACEY members | PACE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569" y="8519663"/>
            <a:ext cx="3250280" cy="134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0983" y="8683952"/>
            <a:ext cx="1015916" cy="10159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47488" y="3603133"/>
            <a:ext cx="4928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Visit our school website for information, workshops, stories and videos.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7488" y="6494474"/>
            <a:ext cx="4919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Visit the book trust for a list of books that are perfect for preparing your little ones for school.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7487" y="10195237"/>
            <a:ext cx="4919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Visit the pacey website for resources to help you and your child prepare for school.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342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/>
          <a:srcRect r="5844"/>
          <a:stretch/>
        </p:blipFill>
        <p:spPr>
          <a:xfrm>
            <a:off x="4814395" y="10574283"/>
            <a:ext cx="2030906" cy="161771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632436" y="973803"/>
            <a:ext cx="1653791" cy="145523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28073" y="10430840"/>
            <a:ext cx="1684300" cy="145523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55376" y="8889938"/>
            <a:ext cx="1684300" cy="145523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388440" y="10484703"/>
            <a:ext cx="1684300" cy="145523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852420" y="8825764"/>
            <a:ext cx="1684300" cy="145523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849450" y="7284144"/>
            <a:ext cx="1684300" cy="145523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636071" y="8868612"/>
            <a:ext cx="1684300" cy="145523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687629" y="7316553"/>
            <a:ext cx="1684300" cy="145523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840791" y="5750314"/>
            <a:ext cx="1684300" cy="145523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849450" y="4165752"/>
            <a:ext cx="1684300" cy="145523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840791" y="2606183"/>
            <a:ext cx="1684300" cy="145523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849450" y="1072353"/>
            <a:ext cx="1684300" cy="145523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714159" y="5730538"/>
            <a:ext cx="1684300" cy="145523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649435" y="4148403"/>
            <a:ext cx="1684300" cy="145523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652026" y="2561103"/>
            <a:ext cx="1684300" cy="145523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33531" y="973803"/>
            <a:ext cx="1684300" cy="14552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54603" y="2521561"/>
            <a:ext cx="1684300" cy="145523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84083" y="4170578"/>
            <a:ext cx="1684300" cy="145523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84083" y="5797584"/>
            <a:ext cx="1684300" cy="14552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75705" y="7349036"/>
            <a:ext cx="1684300" cy="14552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7" y="-43240"/>
            <a:ext cx="6509068" cy="993990"/>
          </a:xfrm>
        </p:spPr>
        <p:txBody>
          <a:bodyPr>
            <a:noAutofit/>
          </a:bodyPr>
          <a:lstStyle/>
          <a:p>
            <a:pPr algn="ctr"/>
            <a:r>
              <a:rPr lang="en-US" sz="2800" i="1" dirty="0">
                <a:latin typeface="Comic Sans MS" charset="0"/>
                <a:ea typeface="Comic Sans MS" charset="0"/>
                <a:cs typeface="Comic Sans MS" charset="0"/>
              </a:rPr>
              <a:t>things to do over the summer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9450" y="4503619"/>
            <a:ext cx="173736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charset="0"/>
                <a:ea typeface="Comic Sans MS" charset="0"/>
                <a:cs typeface="Comic Sans MS" charset="0"/>
              </a:rPr>
              <a:t>Run, jump, slither, laugh and scream until you are exhausted.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281" y="1148824"/>
            <a:ext cx="140054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charset="0"/>
                <a:ea typeface="Comic Sans MS" charset="0"/>
                <a:cs typeface="Comic Sans MS" charset="0"/>
              </a:rPr>
              <a:t>Cook up a storm. Bake some healthy snacks and have a party.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14261" y="5975512"/>
            <a:ext cx="173736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charset="0"/>
                <a:ea typeface="Comic Sans MS" charset="0"/>
                <a:cs typeface="Comic Sans MS" charset="0"/>
              </a:rPr>
              <a:t>Play your </a:t>
            </a:r>
            <a:r>
              <a:rPr lang="en-US" sz="1400" dirty="0" err="1">
                <a:latin typeface="Comic Sans MS" charset="0"/>
                <a:ea typeface="Comic Sans MS" charset="0"/>
                <a:cs typeface="Comic Sans MS" charset="0"/>
              </a:rPr>
              <a:t>favourite</a:t>
            </a:r>
            <a:r>
              <a:rPr lang="en-US" sz="1400" dirty="0">
                <a:latin typeface="Comic Sans MS" charset="0"/>
                <a:ea typeface="Comic Sans MS" charset="0"/>
                <a:cs typeface="Comic Sans MS" charset="0"/>
              </a:rPr>
              <a:t> board game or complete a jigsaw.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9541" y="9195771"/>
            <a:ext cx="173736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charset="0"/>
                <a:ea typeface="Comic Sans MS" charset="0"/>
                <a:cs typeface="Comic Sans MS" charset="0"/>
              </a:rPr>
              <a:t>Play ball games: football, throw, catch. Throw it high, throw it far!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14261" y="1277246"/>
            <a:ext cx="173736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charset="0"/>
                <a:ea typeface="Comic Sans MS" charset="0"/>
                <a:cs typeface="Comic Sans MS" charset="0"/>
              </a:rPr>
              <a:t>Press play and start a tidy up party in your house. Make a playlist.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1521" y="2721187"/>
            <a:ext cx="1508319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charset="0"/>
                <a:ea typeface="Comic Sans MS" charset="0"/>
                <a:cs typeface="Comic Sans MS" charset="0"/>
              </a:rPr>
              <a:t>Make some </a:t>
            </a:r>
            <a:r>
              <a:rPr lang="en-US" sz="1400" dirty="0" err="1">
                <a:latin typeface="Comic Sans MS" charset="0"/>
                <a:ea typeface="Comic Sans MS" charset="0"/>
                <a:cs typeface="Comic Sans MS" charset="0"/>
              </a:rPr>
              <a:t>playdough</a:t>
            </a:r>
            <a:r>
              <a:rPr lang="en-US" sz="1400" dirty="0">
                <a:latin typeface="Comic Sans MS" charset="0"/>
                <a:ea typeface="Comic Sans MS" charset="0"/>
                <a:cs typeface="Comic Sans MS" charset="0"/>
              </a:rPr>
              <a:t> and </a:t>
            </a:r>
            <a:r>
              <a:rPr lang="en-US" sz="1400" dirty="0" err="1">
                <a:latin typeface="Comic Sans MS" charset="0"/>
                <a:ea typeface="Comic Sans MS" charset="0"/>
                <a:cs typeface="Comic Sans MS" charset="0"/>
              </a:rPr>
              <a:t>practise</a:t>
            </a:r>
            <a:r>
              <a:rPr lang="en-US" sz="1400" dirty="0">
                <a:latin typeface="Comic Sans MS" charset="0"/>
                <a:ea typeface="Comic Sans MS" charset="0"/>
                <a:cs typeface="Comic Sans MS" charset="0"/>
              </a:rPr>
              <a:t> using a knife and fork to cut it up.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30473" y="7468219"/>
            <a:ext cx="173736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charset="0"/>
                <a:ea typeface="Comic Sans MS" charset="0"/>
                <a:cs typeface="Comic Sans MS" charset="0"/>
              </a:rPr>
              <a:t>Read lots of stories. Change character voices as you read each time.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32436" y="2859255"/>
            <a:ext cx="173736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charset="0"/>
                <a:ea typeface="Comic Sans MS" charset="0"/>
                <a:cs typeface="Comic Sans MS" charset="0"/>
              </a:rPr>
              <a:t>Draw, paint, cut, get out the recycling. What will you create?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9450" y="2973852"/>
            <a:ext cx="173736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charset="0"/>
                <a:ea typeface="Comic Sans MS" charset="0"/>
                <a:cs typeface="Comic Sans MS" charset="0"/>
              </a:rPr>
              <a:t>Build a fort, make a den or put up a tent.</a:t>
            </a:r>
          </a:p>
          <a:p>
            <a:r>
              <a:rPr lang="en-US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14159" y="4409456"/>
            <a:ext cx="173736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charset="0"/>
                <a:ea typeface="Comic Sans MS" charset="0"/>
                <a:cs typeface="Comic Sans MS" charset="0"/>
              </a:rPr>
              <a:t>Hide your family members names around the house and see if you can find yours first.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1543" y="9398951"/>
            <a:ext cx="173736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charset="0"/>
                <a:ea typeface="Comic Sans MS" charset="0"/>
                <a:cs typeface="Comic Sans MS" charset="0"/>
              </a:rPr>
              <a:t>Say please and thank you.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73681" y="5909098"/>
            <a:ext cx="173736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charset="0"/>
                <a:ea typeface="Comic Sans MS" charset="0"/>
                <a:cs typeface="Comic Sans MS" charset="0"/>
              </a:rPr>
              <a:t>Help with jobs around the house, sorting the washing and setting the table.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5410" y="4359326"/>
            <a:ext cx="140054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charset="0"/>
                <a:ea typeface="Comic Sans MS" charset="0"/>
                <a:cs typeface="Comic Sans MS" charset="0"/>
              </a:rPr>
              <a:t>Become more independent: zip up coats, put your shoes on.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22920" y="9115366"/>
            <a:ext cx="173736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charset="0"/>
                <a:ea typeface="Comic Sans MS" charset="0"/>
                <a:cs typeface="Comic Sans MS" charset="0"/>
              </a:rPr>
              <a:t>Practise washing your hands carefully using soap and water.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627" y="6010771"/>
            <a:ext cx="169267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charset="0"/>
                <a:ea typeface="Comic Sans MS" charset="0"/>
                <a:cs typeface="Comic Sans MS" charset="0"/>
              </a:rPr>
              <a:t>Make someone else smile by doing something kind.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9654" y="10789125"/>
            <a:ext cx="173736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charset="0"/>
                <a:ea typeface="Comic Sans MS" charset="0"/>
                <a:cs typeface="Comic Sans MS" charset="0"/>
              </a:rPr>
              <a:t>Go on a listening walk. What can you hear?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91640" y="1313829"/>
            <a:ext cx="174209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mic Sans MS" charset="0"/>
                <a:ea typeface="Comic Sans MS" charset="0"/>
                <a:cs typeface="Comic Sans MS" charset="0"/>
              </a:rPr>
              <a:t>Use a spoon and go drumming outdoors. How many sounds can you make?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9300" y="7624929"/>
            <a:ext cx="140054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charset="0"/>
                <a:ea typeface="Comic Sans MS" charset="0"/>
                <a:cs typeface="Comic Sans MS" charset="0"/>
              </a:rPr>
              <a:t>Learn and sing familiar songs and rhymes.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57733" y="7614797"/>
            <a:ext cx="1737360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Comic Sans MS" charset="0"/>
                <a:ea typeface="Comic Sans MS" charset="0"/>
                <a:cs typeface="Comic Sans MS" charset="0"/>
              </a:rPr>
              <a:t>Go on a shape hunt – look for triangles, squares, circles and rectangles.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87451" y="10888308"/>
            <a:ext cx="173736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charset="0"/>
                <a:ea typeface="Comic Sans MS" charset="0"/>
                <a:cs typeface="Comic Sans MS" charset="0"/>
              </a:rPr>
              <a:t>What numbers can you find all around you? </a:t>
            </a:r>
          </a:p>
        </p:txBody>
      </p:sp>
      <p:sp>
        <p:nvSpPr>
          <p:cNvPr id="47" name="Cloud Callout 46"/>
          <p:cNvSpPr/>
          <p:nvPr/>
        </p:nvSpPr>
        <p:spPr>
          <a:xfrm>
            <a:off x="4083027" y="10307095"/>
            <a:ext cx="1276182" cy="1124662"/>
          </a:xfrm>
          <a:prstGeom prst="cloudCallout">
            <a:avLst>
              <a:gd name="adj1" fmla="val 60579"/>
              <a:gd name="adj2" fmla="val 28509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 rot="20922177">
            <a:off x="3944556" y="10613582"/>
            <a:ext cx="1513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mic Sans MS" charset="0"/>
                <a:ea typeface="Comic Sans MS" charset="0"/>
                <a:cs typeface="Comic Sans MS" charset="0"/>
              </a:rPr>
              <a:t>Frogmore here I come!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4"/>
          <a:srcRect l="77592" t="65651" b="5556"/>
          <a:stretch/>
        </p:blipFill>
        <p:spPr>
          <a:xfrm>
            <a:off x="280883" y="0"/>
            <a:ext cx="1321687" cy="95532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5"/>
          <a:srcRect l="18510" t="15960" r="66061" b="56972"/>
          <a:stretch/>
        </p:blipFill>
        <p:spPr>
          <a:xfrm>
            <a:off x="2300447" y="1145491"/>
            <a:ext cx="351799" cy="43556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5"/>
          <a:srcRect l="5517" t="5157" r="88197" b="69742"/>
          <a:stretch/>
        </p:blipFill>
        <p:spPr>
          <a:xfrm>
            <a:off x="183526" y="1107537"/>
            <a:ext cx="168022" cy="47351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5"/>
          <a:srcRect l="-24389" t="-24773" r="112961" b="102506"/>
          <a:stretch/>
        </p:blipFill>
        <p:spPr>
          <a:xfrm>
            <a:off x="3860801" y="1651001"/>
            <a:ext cx="508000" cy="6985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5"/>
          <a:srcRect l="53200" t="57669" r="35780" b="2771"/>
          <a:stretch/>
        </p:blipFill>
        <p:spPr>
          <a:xfrm>
            <a:off x="230295" y="10416017"/>
            <a:ext cx="194519" cy="49278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5"/>
          <a:srcRect l="31220" t="2755" r="56290" b="63931"/>
          <a:stretch/>
        </p:blipFill>
        <p:spPr>
          <a:xfrm>
            <a:off x="4581668" y="1109288"/>
            <a:ext cx="266101" cy="50089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5"/>
          <a:srcRect l="57052" t="25226" r="29893" b="48846"/>
          <a:stretch/>
        </p:blipFill>
        <p:spPr>
          <a:xfrm>
            <a:off x="243408" y="2453511"/>
            <a:ext cx="325158" cy="46043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5"/>
          <a:srcRect l="73281" t="3889" r="17168" b="64879"/>
          <a:stretch/>
        </p:blipFill>
        <p:spPr>
          <a:xfrm>
            <a:off x="2363194" y="2525852"/>
            <a:ext cx="235772" cy="54409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5"/>
          <a:srcRect l="2629" t="68446" r="81942" b="5528"/>
          <a:stretch/>
        </p:blipFill>
        <p:spPr>
          <a:xfrm>
            <a:off x="4580712" y="2442204"/>
            <a:ext cx="411157" cy="48947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5"/>
          <a:srcRect l="20670" t="40306" r="63506" b="34313"/>
          <a:stretch/>
        </p:blipFill>
        <p:spPr>
          <a:xfrm>
            <a:off x="175975" y="4066102"/>
            <a:ext cx="428501" cy="48503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5"/>
          <a:srcRect l="79453" t="35172" r="8197" b="42734"/>
          <a:stretch/>
        </p:blipFill>
        <p:spPr>
          <a:xfrm>
            <a:off x="230663" y="5677591"/>
            <a:ext cx="368968" cy="46584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5"/>
          <a:srcRect l="53200" t="57669" r="35780" b="2771"/>
          <a:stretch/>
        </p:blipFill>
        <p:spPr>
          <a:xfrm>
            <a:off x="4627688" y="4022390"/>
            <a:ext cx="207956" cy="52682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5"/>
          <a:srcRect l="5517" t="5157" r="88197" b="69742"/>
          <a:stretch/>
        </p:blipFill>
        <p:spPr>
          <a:xfrm>
            <a:off x="2586133" y="5679149"/>
            <a:ext cx="146511" cy="41289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5"/>
          <a:srcRect l="5517" t="5157" r="88197" b="69742"/>
          <a:stretch/>
        </p:blipFill>
        <p:spPr>
          <a:xfrm>
            <a:off x="2433676" y="5677591"/>
            <a:ext cx="146511" cy="41289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5"/>
          <a:srcRect l="5517" t="5157" r="88197" b="69742"/>
          <a:stretch/>
        </p:blipFill>
        <p:spPr>
          <a:xfrm>
            <a:off x="4580712" y="5677591"/>
            <a:ext cx="146511" cy="412894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5"/>
          <a:srcRect l="5517" t="5157" r="88197" b="69742"/>
          <a:stretch/>
        </p:blipFill>
        <p:spPr>
          <a:xfrm>
            <a:off x="163452" y="8882558"/>
            <a:ext cx="146511" cy="412894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5"/>
          <a:srcRect l="5517" t="5157" r="88197" b="69742"/>
          <a:stretch/>
        </p:blipFill>
        <p:spPr>
          <a:xfrm>
            <a:off x="181635" y="7252819"/>
            <a:ext cx="146511" cy="412894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5"/>
          <a:srcRect l="18510" t="15960" r="70394" b="59069"/>
          <a:stretch/>
        </p:blipFill>
        <p:spPr>
          <a:xfrm>
            <a:off x="4691248" y="5678149"/>
            <a:ext cx="252987" cy="401809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5"/>
          <a:srcRect l="31220" t="2755" r="57102" b="67047"/>
          <a:stretch/>
        </p:blipFill>
        <p:spPr>
          <a:xfrm>
            <a:off x="309963" y="7218880"/>
            <a:ext cx="248803" cy="454048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5"/>
          <a:srcRect l="5517" t="5157" r="88197" b="69742"/>
          <a:stretch/>
        </p:blipFill>
        <p:spPr>
          <a:xfrm>
            <a:off x="2380819" y="7252819"/>
            <a:ext cx="146511" cy="412894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5"/>
          <a:srcRect l="57052" t="25226" r="34159" b="49783"/>
          <a:stretch/>
        </p:blipFill>
        <p:spPr>
          <a:xfrm>
            <a:off x="2533778" y="7237162"/>
            <a:ext cx="218912" cy="443789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5"/>
          <a:srcRect l="5517" t="5157" r="88197" b="69742"/>
          <a:stretch/>
        </p:blipFill>
        <p:spPr>
          <a:xfrm>
            <a:off x="4533636" y="7228416"/>
            <a:ext cx="146511" cy="412894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5"/>
          <a:srcRect l="73281" t="3889" r="17168" b="64879"/>
          <a:stretch/>
        </p:blipFill>
        <p:spPr>
          <a:xfrm>
            <a:off x="4714439" y="7167241"/>
            <a:ext cx="219131" cy="505687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5"/>
          <a:srcRect l="4827" t="71325" r="86084" b="6880"/>
          <a:stretch/>
        </p:blipFill>
        <p:spPr>
          <a:xfrm>
            <a:off x="283380" y="8877816"/>
            <a:ext cx="242225" cy="409918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5"/>
          <a:srcRect l="5517" t="5157" r="88197" b="69742"/>
          <a:stretch/>
        </p:blipFill>
        <p:spPr>
          <a:xfrm>
            <a:off x="2325817" y="8882558"/>
            <a:ext cx="146511" cy="412894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5"/>
          <a:srcRect l="5517" t="5157" r="88197" b="69742"/>
          <a:stretch/>
        </p:blipFill>
        <p:spPr>
          <a:xfrm>
            <a:off x="4580712" y="8889938"/>
            <a:ext cx="146511" cy="412894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5"/>
          <a:srcRect l="5517" t="5157" r="88197" b="69742"/>
          <a:stretch/>
        </p:blipFill>
        <p:spPr>
          <a:xfrm>
            <a:off x="90560" y="10456532"/>
            <a:ext cx="146511" cy="412894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 rotWithShape="1">
          <a:blip r:embed="rId5"/>
          <a:srcRect l="18510" t="15960" r="66061" b="56972"/>
          <a:stretch/>
        </p:blipFill>
        <p:spPr>
          <a:xfrm>
            <a:off x="2058143" y="10452747"/>
            <a:ext cx="351799" cy="435561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5"/>
          <a:srcRect l="20670" t="40306" r="68664" b="34087"/>
          <a:stretch/>
        </p:blipFill>
        <p:spPr>
          <a:xfrm>
            <a:off x="2419656" y="8851960"/>
            <a:ext cx="239732" cy="406182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 rotWithShape="1">
          <a:blip r:embed="rId5"/>
          <a:srcRect l="38365" t="70712" r="50385" b="5149"/>
          <a:stretch/>
        </p:blipFill>
        <p:spPr>
          <a:xfrm>
            <a:off x="2300447" y="4069647"/>
            <a:ext cx="283172" cy="428803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5"/>
          <a:srcRect l="82471" t="36997" r="8850" b="42051"/>
          <a:stretch/>
        </p:blipFill>
        <p:spPr>
          <a:xfrm>
            <a:off x="2292896" y="10488583"/>
            <a:ext cx="204056" cy="34765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5"/>
          <a:srcRect l="38365" t="70712" r="50385" b="5149"/>
          <a:stretch/>
        </p:blipFill>
        <p:spPr>
          <a:xfrm>
            <a:off x="4692283" y="8910525"/>
            <a:ext cx="238994" cy="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65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1368</TotalTime>
  <Words>507</Words>
  <Application>Microsoft Office PowerPoint</Application>
  <PresentationFormat>Widescreen</PresentationFormat>
  <Paragraphs>142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Acrobat Document</vt:lpstr>
      <vt:lpstr>PowerPoint Presentation</vt:lpstr>
      <vt:lpstr>I used my left/right hand to colour in these pictures: </vt:lpstr>
      <vt:lpstr>PowerPoint Presentation</vt:lpstr>
      <vt:lpstr>PowerPoint Presentation</vt:lpstr>
      <vt:lpstr>PowerPoint Presentation</vt:lpstr>
      <vt:lpstr>Draw a picture of yourself doing something you enjoy. </vt:lpstr>
      <vt:lpstr>PowerPoint Presentation</vt:lpstr>
      <vt:lpstr>Some resources to help your child prepare for school</vt:lpstr>
      <vt:lpstr>things to do over the summer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Katie Small</cp:lastModifiedBy>
  <cp:revision>71</cp:revision>
  <dcterms:created xsi:type="dcterms:W3CDTF">2020-04-28T14:17:50Z</dcterms:created>
  <dcterms:modified xsi:type="dcterms:W3CDTF">2025-03-19T11:17:45Z</dcterms:modified>
</cp:coreProperties>
</file>